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9F0C6C-3A86-4890-9AFA-AEFB0D056B6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07DCE5-BF0A-4F94-8FBC-73F75EBF27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ru-RU" sz="2000" b="1" dirty="0" smtClean="0"/>
              <a:t>Взаимодействие с родителями.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Семейный театр. </a:t>
            </a:r>
            <a:br>
              <a:rPr lang="ru-RU" sz="2000" b="1" dirty="0" smtClean="0"/>
            </a:br>
            <a:r>
              <a:rPr lang="ru-RU" sz="2000" b="1" dirty="0" smtClean="0"/>
              <a:t>Тема: «Кошкин дом»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352262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64804"/>
            <a:ext cx="2304256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30425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3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7" y="332656"/>
            <a:ext cx="3563888" cy="237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3009266"/>
            <a:ext cx="2430016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3" y="2996952"/>
            <a:ext cx="2430016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32656"/>
            <a:ext cx="3563889" cy="2375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59297"/>
            <a:ext cx="3693159" cy="24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1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3416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49188" y="188640"/>
            <a:ext cx="48965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«Веселые старты»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55" y="764454"/>
            <a:ext cx="3340433" cy="2505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94" y="4079191"/>
            <a:ext cx="3344594" cy="2508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" y="4091338"/>
            <a:ext cx="3347864" cy="2510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595336" cy="2696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37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324212"/>
            <a:ext cx="4752528" cy="58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Акция «Посади дерево»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4" y="1087891"/>
            <a:ext cx="3132972" cy="2349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1821" y="662133"/>
            <a:ext cx="2947273" cy="2210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06" y="1412776"/>
            <a:ext cx="3203972" cy="2402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4" y="4085692"/>
            <a:ext cx="3324872" cy="24936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08" y="3941765"/>
            <a:ext cx="3516775" cy="26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5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992" y="188640"/>
            <a:ext cx="7128792" cy="432048"/>
          </a:xfrm>
        </p:spPr>
        <p:txBody>
          <a:bodyPr/>
          <a:lstStyle/>
          <a:p>
            <a:r>
              <a:rPr lang="ru-RU" sz="2000" b="1" dirty="0" smtClean="0"/>
              <a:t>Заседание родительского клуба «Учимся вместе»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6098" y="3953435"/>
            <a:ext cx="2939819" cy="220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" y="892732"/>
            <a:ext cx="2824258" cy="2118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7" y="863796"/>
            <a:ext cx="2810096" cy="2107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" y="3858734"/>
            <a:ext cx="3192354" cy="2394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57" y="3858734"/>
            <a:ext cx="3120346" cy="2340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44" y="1124744"/>
            <a:ext cx="2841126" cy="21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67073" y="332656"/>
            <a:ext cx="2946583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Выпуск стенгазет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4" y="692696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05" y="3434324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7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</TotalTime>
  <Words>11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Взаимодействие с родителями.  Семейный театр.  Тема: «Кошкин дом»</vt:lpstr>
      <vt:lpstr>Презентация PowerPoint</vt:lpstr>
      <vt:lpstr>Презентация PowerPoint</vt:lpstr>
      <vt:lpstr>Презентация PowerPoint</vt:lpstr>
      <vt:lpstr>Заседание родительского клуба «Учимся вместе»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родителями.  Семейный театр.  Тема: «Кошкин дом»</dc:title>
  <dc:creator>Татьяна</dc:creator>
  <cp:lastModifiedBy>Татьяна</cp:lastModifiedBy>
  <cp:revision>3</cp:revision>
  <dcterms:created xsi:type="dcterms:W3CDTF">2017-08-24T12:55:32Z</dcterms:created>
  <dcterms:modified xsi:type="dcterms:W3CDTF">2017-08-25T14:36:21Z</dcterms:modified>
</cp:coreProperties>
</file>